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Roboto Slab" panose="020B0604020202020204" charset="0"/>
      <p:regular r:id="rId10"/>
      <p:bold r:id="rId11"/>
    </p:embeddedFont>
    <p:embeddedFont>
      <p:font typeface="Roboto" panose="020B060402020202020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1" d="100"/>
          <a:sy n="161" d="100"/>
        </p:scale>
        <p:origin x="1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30dac9e23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30dac9e23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30dac9e23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30dac9e23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30dac9e2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30dac9e2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4d70e7e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4d70e7e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b88fc22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b88fc22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30dac9e2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30dac9e2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03275" y="371400"/>
            <a:ext cx="8222100" cy="3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FFFF00"/>
                </a:solidFill>
              </a:rPr>
              <a:t>TMS</a:t>
            </a:r>
            <a:endParaRPr sz="8000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FFFF00"/>
                </a:solidFill>
              </a:rPr>
              <a:t> P.E./Health DEPT.</a:t>
            </a:r>
            <a:endParaRPr sz="8000">
              <a:solidFill>
                <a:srgbClr val="FFFF00"/>
              </a:solidFill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6383625" y="4665750"/>
            <a:ext cx="58551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1900875" y="4025350"/>
            <a:ext cx="58551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00"/>
                </a:solidFill>
              </a:rPr>
              <a:t>Tonya McDermott, Mike Radlbeck, Greg Talbot</a:t>
            </a:r>
            <a:endParaRPr sz="2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105325" y="5145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00"/>
                </a:solidFill>
              </a:rPr>
              <a:t>What’s new? PLAY AREA</a:t>
            </a:r>
            <a:endParaRPr sz="3600">
              <a:solidFill>
                <a:srgbClr val="FFFF00"/>
              </a:solidFill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0" y="14672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2 Basketball Courts</a:t>
            </a:r>
            <a:endParaRPr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2 - 4 Square Courts</a:t>
            </a:r>
            <a:endParaRPr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Double Dutch Ropes</a:t>
            </a:r>
            <a:endParaRPr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4 Tetherball Courts</a:t>
            </a:r>
            <a:endParaRPr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Giant size Connect 4</a:t>
            </a:r>
            <a:endParaRPr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2 Shuffleboards</a:t>
            </a:r>
            <a:endParaRPr>
              <a:solidFill>
                <a:srgbClr val="FFFF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7500" y="1112224"/>
            <a:ext cx="1621924" cy="13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375" y="0"/>
            <a:ext cx="2575626" cy="193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3925" y="1989525"/>
            <a:ext cx="2077700" cy="166215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6749525" y="3244700"/>
            <a:ext cx="206100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00"/>
                </a:solidFill>
              </a:rPr>
              <a:t>Lowe’s and PTO</a:t>
            </a:r>
            <a:endParaRPr sz="1600">
              <a:solidFill>
                <a:srgbClr val="FFFF00"/>
              </a:solidFill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9425" y="2571750"/>
            <a:ext cx="1506074" cy="132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7500" y="2571750"/>
            <a:ext cx="1621924" cy="132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9425" y="1112214"/>
            <a:ext cx="1506074" cy="139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42300" y="41325"/>
            <a:ext cx="5751000" cy="12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00"/>
                </a:solidFill>
              </a:rPr>
              <a:t>More news...Performance Training Lab/</a:t>
            </a:r>
            <a:endParaRPr sz="18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00"/>
                </a:solidFill>
              </a:rPr>
              <a:t>Fitness Room in </a:t>
            </a:r>
            <a:endParaRPr sz="18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00"/>
                </a:solidFill>
              </a:rPr>
              <a:t>the mini gym for expanded </a:t>
            </a:r>
            <a:endParaRPr sz="18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00"/>
                </a:solidFill>
              </a:rPr>
              <a:t>offerings by the PE teachers!</a:t>
            </a:r>
            <a:endParaRPr sz="1800">
              <a:solidFill>
                <a:srgbClr val="FFFF00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>
                <a:solidFill>
                  <a:srgbClr val="FFFF00"/>
                </a:solidFill>
              </a:rPr>
              <a:t>25 spin bikes (use with health instruction as well)</a:t>
            </a:r>
            <a:endParaRPr dirty="0"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>
                <a:solidFill>
                  <a:srgbClr val="FFFF00"/>
                </a:solidFill>
              </a:rPr>
              <a:t>40 ft. traversing wall</a:t>
            </a:r>
            <a:endParaRPr dirty="0"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>
                <a:solidFill>
                  <a:srgbClr val="FFFF00"/>
                </a:solidFill>
              </a:rPr>
              <a:t>Strength and conditioning equipment</a:t>
            </a:r>
            <a:endParaRPr dirty="0"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>
                <a:solidFill>
                  <a:srgbClr val="FFFF00"/>
                </a:solidFill>
              </a:rPr>
              <a:t>Group heart rate monitors</a:t>
            </a:r>
            <a:endParaRPr dirty="0"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>
                <a:solidFill>
                  <a:srgbClr val="FFFF00"/>
                </a:solidFill>
              </a:rPr>
              <a:t>Vertical laser system</a:t>
            </a:r>
            <a:endParaRPr dirty="0">
              <a:solidFill>
                <a:srgbClr val="FFFF00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</a:pPr>
            <a:endParaRPr dirty="0">
              <a:solidFill>
                <a:srgbClr val="FFFF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364" y="2357339"/>
            <a:ext cx="3714898" cy="278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4425" y="3586625"/>
            <a:ext cx="1263913" cy="147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1450" y="182475"/>
            <a:ext cx="3051674" cy="21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0750" y="482649"/>
            <a:ext cx="1263924" cy="102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4200" y="3586625"/>
            <a:ext cx="1330627" cy="147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 rotWithShape="1">
          <a:blip r:embed="rId8">
            <a:alphaModFix/>
          </a:blip>
          <a:srcRect l="10912" t="13167" r="10353" b="7793"/>
          <a:stretch/>
        </p:blipFill>
        <p:spPr>
          <a:xfrm>
            <a:off x="8334000" y="4017725"/>
            <a:ext cx="869250" cy="11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9">
            <a:alphaModFix/>
          </a:blip>
          <a:srcRect l="12339" t="12455" r="10344" b="10037"/>
          <a:stretch/>
        </p:blipFill>
        <p:spPr>
          <a:xfrm>
            <a:off x="5488375" y="4090000"/>
            <a:ext cx="801574" cy="10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10">
            <a:alphaModFix/>
          </a:blip>
          <a:srcRect t="30579" r="7278"/>
          <a:stretch/>
        </p:blipFill>
        <p:spPr>
          <a:xfrm>
            <a:off x="4572000" y="65975"/>
            <a:ext cx="1171899" cy="130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786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Fundraising and grants..Why not??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235425" y="1367849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Paint runs </a:t>
            </a:r>
            <a:endParaRPr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Dodgeball tournaments</a:t>
            </a:r>
            <a:endParaRPr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Raised over $30,000 for PE </a:t>
            </a:r>
            <a:endParaRPr>
              <a:solidFill>
                <a:srgbClr val="FFFF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4350" y="2052825"/>
            <a:ext cx="5449641" cy="309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4">
            <a:alphaModFix/>
          </a:blip>
          <a:srcRect l="-19329" t="9" r="11"/>
          <a:stretch/>
        </p:blipFill>
        <p:spPr>
          <a:xfrm>
            <a:off x="6080750" y="99950"/>
            <a:ext cx="3063240" cy="170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24950"/>
            <a:ext cx="2958049" cy="2218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387900" y="162650"/>
            <a:ext cx="8368200" cy="7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PE SOAR REWARD DAYS for PBIS 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387900" y="904550"/>
            <a:ext cx="8368200" cy="40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Oct. 4 and 5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Nov. 8 and 9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Dec. 20 and 21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Feb. 13 and 14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April 11 and 12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May 23 and 24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June- (TBD) 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Criteria for participation: You must have your SOAR status and no lunch 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detentions from PE or Health class from reward day to the next reward day.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7200" y="1097825"/>
            <a:ext cx="5611075" cy="22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00"/>
                </a:solidFill>
              </a:rPr>
              <a:t>Mastery grading system and Google Classroom</a:t>
            </a:r>
            <a:endParaRPr sz="2400">
              <a:solidFill>
                <a:srgbClr val="FFFF00"/>
              </a:solidFill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>
                <a:solidFill>
                  <a:srgbClr val="FFFF00"/>
                </a:solidFill>
              </a:rPr>
              <a:t>Extensive use of Google Classroom </a:t>
            </a:r>
            <a:endParaRPr dirty="0"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>
                <a:solidFill>
                  <a:srgbClr val="FFFF00"/>
                </a:solidFill>
              </a:rPr>
              <a:t>Mastery learning and grading for all PE units</a:t>
            </a:r>
            <a:endParaRPr dirty="0"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>
                <a:solidFill>
                  <a:srgbClr val="FFFF00"/>
                </a:solidFill>
              </a:rPr>
              <a:t>Variety of authentic assessments</a:t>
            </a:r>
            <a:endParaRPr dirty="0"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>
                <a:solidFill>
                  <a:srgbClr val="FFFF00"/>
                </a:solidFill>
              </a:rPr>
              <a:t>Student led lessons and project based </a:t>
            </a:r>
            <a:r>
              <a:rPr lang="en" dirty="0" smtClean="0">
                <a:solidFill>
                  <a:srgbClr val="FFFF00"/>
                </a:solidFill>
              </a:rPr>
              <a:t>learning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dirty="0" smtClean="0">
                <a:solidFill>
                  <a:srgbClr val="FFFF00"/>
                </a:solidFill>
              </a:rPr>
              <a:t>Inclusion and Adaptive PE</a:t>
            </a:r>
            <a:endParaRPr dirty="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550" y="3350750"/>
            <a:ext cx="3370450" cy="176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79375"/>
            <a:ext cx="3424001" cy="170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337075" y="52917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What’s next?</a:t>
            </a:r>
            <a:r>
              <a:rPr lang="en"/>
              <a:t> </a:t>
            </a:r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00"/>
                </a:solidFill>
              </a:rPr>
              <a:t>2 outdoor grass volleyball courts near the track area, and a force plate (May 2019).</a:t>
            </a:r>
            <a:endParaRPr sz="2400">
              <a:solidFill>
                <a:srgbClr val="FFFF00"/>
              </a:solidFill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000" y="3012975"/>
            <a:ext cx="2499000" cy="21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100" y="3115875"/>
            <a:ext cx="2668375" cy="202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229</Words>
  <Application>Microsoft Office PowerPoint</Application>
  <PresentationFormat>On-screen Show (16:9)</PresentationFormat>
  <Paragraphs>46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Roboto Slab</vt:lpstr>
      <vt:lpstr>Roboto</vt:lpstr>
      <vt:lpstr>Marina</vt:lpstr>
      <vt:lpstr>TMS  P.E./Health DEPT.</vt:lpstr>
      <vt:lpstr>What’s new? PLAY AREA</vt:lpstr>
      <vt:lpstr>More news...Performance Training Lab/ Fitness Room in  the mini gym for expanded  offerings by the PE teachers!</vt:lpstr>
      <vt:lpstr>Fundraising and grants..Why not?? </vt:lpstr>
      <vt:lpstr>PE SOAR REWARD DAYS for PBIS </vt:lpstr>
      <vt:lpstr>Mastery grading system and Google Classroom</vt:lpstr>
      <vt:lpstr>What’s next?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TMS  P.E./Health DEPT.</dc:title>
  <dc:creator>Tonya McDermott</dc:creator>
  <cp:lastModifiedBy>Marjorie Francolini</cp:lastModifiedBy>
  <cp:revision>3</cp:revision>
  <dcterms:modified xsi:type="dcterms:W3CDTF">2019-01-11T18:21:21Z</dcterms:modified>
  <cp:contentStatus/>
</cp:coreProperties>
</file>